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258" r:id="rId2"/>
    <p:sldId id="288" r:id="rId3"/>
    <p:sldId id="285" r:id="rId4"/>
    <p:sldId id="286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6A07-2629-46B2-9FC8-032CE7282657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84BF-5204-4D05-A983-DAC34D91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93278"/>
            <a:ext cx="1997765" cy="692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485" y="1235774"/>
            <a:ext cx="8425691" cy="23609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1766" y="5027892"/>
            <a:ext cx="53698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l¸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Ýt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Õch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2759" y="4028468"/>
            <a:ext cx="7167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Õch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nhiÒu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l¸.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53" y="699972"/>
            <a:ext cx="7771939" cy="3833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6579" y="5101980"/>
            <a:ext cx="7167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thá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b»ng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cµ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rèt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35" y="77453"/>
            <a:ext cx="2727844" cy="827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294" y="945897"/>
            <a:ext cx="618937" cy="59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31" y="980071"/>
            <a:ext cx="4847391" cy="827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371" y="2060779"/>
            <a:ext cx="7955942" cy="325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7702"/>
          <a:stretch>
            <a:fillRect/>
          </a:stretch>
        </p:blipFill>
        <p:spPr>
          <a:xfrm>
            <a:off x="1791339" y="80449"/>
            <a:ext cx="590790" cy="550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461" y="46129"/>
            <a:ext cx="54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74" y="707889"/>
            <a:ext cx="9045526" cy="3298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7632" y="4396986"/>
            <a:ext cx="867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Tx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æ c¾m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®å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vËt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  <a:p>
            <a:pPr marL="457200" indent="-457200" defTabSz="457200">
              <a:buFontTx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®å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vËt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æ c¾m.</a:t>
            </a:r>
          </a:p>
        </p:txBody>
      </p:sp>
      <p:sp>
        <p:nvSpPr>
          <p:cNvPr id="19" name="Oval 18"/>
          <p:cNvSpPr/>
          <p:nvPr/>
        </p:nvSpPr>
        <p:spPr>
          <a:xfrm>
            <a:off x="2382130" y="4396986"/>
            <a:ext cx="393895" cy="468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86" y="28616"/>
            <a:ext cx="593135" cy="555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896" y="75620"/>
            <a:ext cx="472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05941"/>
            <a:ext cx="9144000" cy="4051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4545" y="5286925"/>
            <a:ext cx="944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defTabSz="457200">
              <a:buFontTx/>
              <a:buAutoNum type="alphaLcPeriod"/>
            </a:pP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chim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c¸.</a:t>
            </a:r>
          </a:p>
          <a:p>
            <a:pPr marL="914400" indent="-914400" defTabSz="457200">
              <a:buFontTx/>
              <a:buAutoNum type="alphaLcPeriod"/>
            </a:pP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chim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c¸.</a:t>
            </a:r>
          </a:p>
          <a:p>
            <a:pPr marL="914400" indent="-914400" defTabSz="457200">
              <a:buFontTx/>
              <a:buAutoNum type="alphaLcPeriod"/>
            </a:pP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c¸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Ýt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764544" y="5687246"/>
            <a:ext cx="346022" cy="3996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</Words>
  <Application>Microsoft Office PowerPoint</Application>
  <PresentationFormat>Custom</PresentationFormat>
  <Paragraphs>13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do</dc:creator>
  <cp:lastModifiedBy>ADMIN</cp:lastModifiedBy>
  <cp:revision>2</cp:revision>
  <dcterms:created xsi:type="dcterms:W3CDTF">2021-09-27T01:54:54Z</dcterms:created>
  <dcterms:modified xsi:type="dcterms:W3CDTF">2024-10-22T07:51:49Z</dcterms:modified>
</cp:coreProperties>
</file>